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3" r:id="rId4"/>
    <p:sldId id="264" r:id="rId5"/>
    <p:sldId id="260" r:id="rId6"/>
    <p:sldId id="261" r:id="rId7"/>
    <p:sldId id="270" r:id="rId8"/>
    <p:sldId id="265" r:id="rId9"/>
    <p:sldId id="267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6336" autoAdjust="0"/>
  </p:normalViewPr>
  <p:slideViewPr>
    <p:cSldViewPr>
      <p:cViewPr varScale="1">
        <p:scale>
          <a:sx n="99" d="100"/>
          <a:sy n="99" d="100"/>
        </p:scale>
        <p:origin x="10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7969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98AA19-5165-4EAD-89D8-1114974733FF}" type="datetimeFigureOut">
              <a:rPr lang="en-US" smtClean="0"/>
              <a:pPr/>
              <a:t>7/1/26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A592ED-EFBD-49BE-AAB7-7C83EA2EC6A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Том Сојер</a:t>
            </a:r>
            <a:br>
              <a:rPr lang="sr-Cyrl-RS" dirty="0"/>
            </a:br>
            <a:r>
              <a:rPr lang="sr-Cyrl-RS" b="1" i="1" dirty="0">
                <a:solidFill>
                  <a:schemeClr val="accent1">
                    <a:lumMod val="50000"/>
                  </a:schemeClr>
                </a:solidFill>
              </a:rPr>
              <a:t>Томова породица</a:t>
            </a:r>
            <a:endParaRPr lang="en-US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Аутори: Милица Т. </a:t>
            </a:r>
          </a:p>
          <a:p>
            <a:r>
              <a:rPr lang="sr-Cyrl-RS" dirty="0"/>
              <a:t>Милица М. </a:t>
            </a:r>
          </a:p>
          <a:p>
            <a:r>
              <a:rPr lang="sr-Cyrl-RS" dirty="0"/>
              <a:t>Нина</a:t>
            </a:r>
            <a:r>
              <a:rPr lang="en-US" dirty="0"/>
              <a:t> K.</a:t>
            </a:r>
            <a:r>
              <a:rPr lang="sr-Cyrl-RS" dirty="0"/>
              <a:t> </a:t>
            </a:r>
          </a:p>
          <a:p>
            <a:r>
              <a:rPr lang="sr-Cyrl-RS" dirty="0"/>
              <a:t>Лара</a:t>
            </a:r>
            <a:r>
              <a:rPr lang="en-US" dirty="0"/>
              <a:t> O.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i="1" dirty="0"/>
              <a:t>ХВАЛА НА ПАЖЊИ</a:t>
            </a:r>
            <a:endParaRPr lang="en-US" b="1" i="1" dirty="0"/>
          </a:p>
        </p:txBody>
      </p:sp>
      <p:pic>
        <p:nvPicPr>
          <p:cNvPr id="5122" name="Picture 2" descr="C:\Users\Nenad Todorovic\Desktop\download (5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438400"/>
            <a:ext cx="4554981" cy="3505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split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Cyrl-RS" sz="36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МАРК ТВЕН</a:t>
            </a:r>
            <a:endParaRPr lang="en-US" sz="3600" b="1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800600" cy="4907125"/>
          </a:xfrm>
        </p:spPr>
        <p:txBody>
          <a:bodyPr>
            <a:normAutofit fontScale="77500" lnSpcReduction="20000"/>
          </a:bodyPr>
          <a:lstStyle/>
          <a:p>
            <a:pPr lvl="1">
              <a:buFont typeface="Wingdings" pitchFamily="2" charset="2"/>
              <a:buChar char="Ø"/>
            </a:pPr>
            <a:r>
              <a:rPr lang="sr-Cyrl-RS" dirty="0"/>
              <a:t>Право име му је било </a:t>
            </a:r>
            <a:r>
              <a:rPr lang="sr-Cyrl-RS" b="1" i="1" dirty="0"/>
              <a:t>Семјуел Лангхорн Клеменс</a:t>
            </a:r>
            <a:r>
              <a:rPr lang="sr-Cyrl-RS" dirty="0"/>
              <a:t>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Био је познати амерички књиженик и хумориста.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Познат је по хумористичким романима и приказивању живота америчког друштва.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Рођен је 30. 11. 1835. године у месту Флорида у САД.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Није завршио школовање, радио је разне пословве  (штампар, новинар, издавач и кормилар).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Писао је под именом Марк Твен.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 Најпознатија дела су му:</a:t>
            </a:r>
          </a:p>
          <a:p>
            <a:pPr lvl="1">
              <a:buFont typeface="Arial" pitchFamily="34" charset="0"/>
              <a:buChar char="•"/>
            </a:pPr>
            <a:r>
              <a:rPr lang="sr-Cyrl-RS" dirty="0"/>
              <a:t>Доживљаји Тома Сојера  </a:t>
            </a:r>
          </a:p>
          <a:p>
            <a:pPr lvl="1">
              <a:buFont typeface="Arial" pitchFamily="34" charset="0"/>
              <a:buChar char="•"/>
            </a:pPr>
            <a:r>
              <a:rPr lang="sr-Cyrl-RS" dirty="0"/>
              <a:t>Авантуре Хаклберија Фина</a:t>
            </a:r>
          </a:p>
          <a:p>
            <a:pPr lvl="1">
              <a:buFont typeface="Arial" pitchFamily="34" charset="0"/>
              <a:buChar char="•"/>
            </a:pPr>
            <a:r>
              <a:rPr lang="sr-Cyrl-RS" dirty="0"/>
              <a:t>Краљевић и просјак 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/>
              <a:t>Умро је 21. 4. 1910.године.</a:t>
            </a:r>
          </a:p>
          <a:p>
            <a:endParaRPr lang="en-US" dirty="0"/>
          </a:p>
        </p:txBody>
      </p:sp>
      <p:pic>
        <p:nvPicPr>
          <p:cNvPr id="2051" name="Picture 3" descr="C:\Users\Nenad Todorovic\Desktop\Dozivljaji-Toma-Sojera-preprican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209800"/>
            <a:ext cx="3670737" cy="296052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3352800" cy="533399"/>
          </a:xfrm>
        </p:spPr>
        <p:txBody>
          <a:bodyPr>
            <a:noAutofit/>
          </a:bodyPr>
          <a:lstStyle/>
          <a:p>
            <a:r>
              <a:rPr lang="sr-Cyrl-RS" sz="4000" i="1" dirty="0"/>
              <a:t>Том Сојер</a:t>
            </a:r>
            <a:endParaRPr lang="en-US" sz="40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09600" y="1524000"/>
            <a:ext cx="3505200" cy="348410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sr-Cyrl-RS" sz="2000" dirty="0"/>
              <a:t>Том Сојер је главни јунак романа.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Он је дечак пун енергије, маште и жеље за авантуром.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Одраста без родитеља и о њему брине тетка Поли.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Једна од Томових најважнијих особина јесте његова изузетна маштовитост.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Он је интелигентан и сналажљив.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Том је веома друштвен и лако склапа пријатељства.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Том је и веома емотиван.</a:t>
            </a:r>
            <a:endParaRPr lang="en-US" sz="2000" dirty="0"/>
          </a:p>
        </p:txBody>
      </p:sp>
      <p:pic>
        <p:nvPicPr>
          <p:cNvPr id="3074" name="Picture 2" descr="C:\Users\Nenad Todorovic\Desktop\download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5833" r="15833"/>
          <a:stretch>
            <a:fillRect/>
          </a:stretch>
        </p:blipFill>
        <p:spPr bwMode="auto">
          <a:xfrm rot="420000">
            <a:off x="4377187" y="1442515"/>
            <a:ext cx="3866173" cy="329198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4801" y="1371600"/>
            <a:ext cx="4572000" cy="4419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sr-Cyrl-RS" sz="2000" dirty="0"/>
              <a:t>Том пролази кроз авантуре које га чине зрелијим. 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Јдна од најважнијих авнтура јесте када је са Хаком присуствовао убиству које је починио Индијанац Џо.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Његова потреба за антуром види се када са Хаком и Џоом Харпером побегне на острво и глуми гусара.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На крају романа Том проналази скривено благо заједно са Хаком.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Највећа промена није богатство већ његово сазревање.</a:t>
            </a:r>
          </a:p>
        </p:txBody>
      </p:sp>
      <p:pic>
        <p:nvPicPr>
          <p:cNvPr id="4099" name="Picture 3" descr="C:\Users\Nenad Todorovic\Desktop\download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166214">
            <a:off x="806915" y="795971"/>
            <a:ext cx="2859464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C:\Users\Nenad Todorovic\Desktop\download (6)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9640" y="3466306"/>
            <a:ext cx="3183992" cy="2629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800" b="1" i="1" dirty="0"/>
              <a:t>Тетка Поли</a:t>
            </a:r>
            <a:endParaRPr lang="en-US" sz="4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5410200" cy="556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Cyrl-RS" sz="2800" dirty="0"/>
              <a:t>Она је Томова тетка, старатељка и веома га воли.</a:t>
            </a:r>
          </a:p>
          <a:p>
            <a:pPr>
              <a:buFont typeface="Wingdings" pitchFamily="2" charset="2"/>
              <a:buChar char="Ø"/>
            </a:pPr>
            <a:r>
              <a:rPr lang="sr-Cyrl-RS" sz="2800" dirty="0"/>
              <a:t>Старија жена озбиљног изгледа,често са наочарима покушавајући да изгледа строго.   </a:t>
            </a:r>
          </a:p>
          <a:p>
            <a:pPr>
              <a:buFont typeface="Wingdings" pitchFamily="2" charset="2"/>
              <a:buChar char="Ø"/>
            </a:pPr>
            <a:r>
              <a:rPr lang="sr-Cyrl-RS" sz="2800" dirty="0"/>
              <a:t>Била је религиозна и поштена.</a:t>
            </a:r>
          </a:p>
          <a:p>
            <a:pPr>
              <a:buFont typeface="Wingdings" pitchFamily="2" charset="2"/>
              <a:buChar char="Ø"/>
            </a:pPr>
            <a:r>
              <a:rPr lang="sr-Cyrl-RS" sz="2800" dirty="0"/>
              <a:t>Стално је контролисала Тома јер је знала да је несташан и лукав. </a:t>
            </a:r>
          </a:p>
          <a:p>
            <a:pPr>
              <a:buFont typeface="Wingdings" pitchFamily="2" charset="2"/>
              <a:buChar char="Ø"/>
            </a:pPr>
            <a:r>
              <a:rPr lang="sr-Cyrl-RS" sz="2800" dirty="0"/>
              <a:t>Повезаност је дубока, и ако се често свађају.</a:t>
            </a:r>
          </a:p>
          <a:p>
            <a:pPr>
              <a:buFont typeface="Wingdings" pitchFamily="2" charset="2"/>
              <a:buChar char="Ø"/>
            </a:pPr>
            <a:endParaRPr lang="sr-Cyrl-RS" sz="2800" dirty="0"/>
          </a:p>
          <a:p>
            <a:pPr>
              <a:buFont typeface="Wingdings" pitchFamily="2" charset="2"/>
              <a:buChar char="Ø"/>
            </a:pPr>
            <a:endParaRPr lang="sr-Cyrl-RS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  <p:pic>
        <p:nvPicPr>
          <p:cNvPr id="5122" name="Picture 2" descr="C:\Users\Nenad Todorovic\Desktop\download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205802"/>
            <a:ext cx="2343150" cy="356622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4267200" cy="5638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RS" dirty="0"/>
              <a:t>Тетка Поли симболизује:</a:t>
            </a:r>
          </a:p>
          <a:p>
            <a:pPr>
              <a:buFont typeface="Arial" pitchFamily="34" charset="0"/>
              <a:buChar char="•"/>
            </a:pPr>
            <a:r>
              <a:rPr lang="sr-Cyrl-RS" dirty="0"/>
              <a:t>Породицу и дом</a:t>
            </a:r>
          </a:p>
          <a:p>
            <a:pPr>
              <a:buFont typeface="Arial" pitchFamily="34" charset="0"/>
              <a:buChar char="•"/>
            </a:pPr>
            <a:r>
              <a:rPr lang="sr-Cyrl-RS" dirty="0"/>
              <a:t>Сигурност и заштиту</a:t>
            </a:r>
          </a:p>
          <a:p>
            <a:pPr>
              <a:buFont typeface="Arial" pitchFamily="34" charset="0"/>
              <a:buChar char="•"/>
            </a:pPr>
            <a:r>
              <a:rPr lang="sr-Cyrl-RS" dirty="0"/>
              <a:t>Дисциплину</a:t>
            </a:r>
          </a:p>
          <a:p>
            <a:pPr>
              <a:buFont typeface="Arial" pitchFamily="34" charset="0"/>
              <a:buChar char="•"/>
            </a:pPr>
            <a:r>
              <a:rPr lang="sr-Cyrl-RS" dirty="0"/>
              <a:t>Неизмерну љубав и пожртвованост</a:t>
            </a:r>
          </a:p>
          <a:p>
            <a:pPr>
              <a:buFont typeface="Wingdings" pitchFamily="2" charset="2"/>
              <a:buChar char="Ø"/>
            </a:pPr>
            <a:r>
              <a:rPr lang="sr-Cyrl-RS" dirty="0"/>
              <a:t>Њен труд око Тома се исплатио.</a:t>
            </a:r>
          </a:p>
          <a:p>
            <a:pPr>
              <a:buFont typeface="Wingdings" pitchFamily="2" charset="2"/>
              <a:buChar char="Ø"/>
            </a:pPr>
            <a:r>
              <a:rPr lang="sr-Cyrl-RS" dirty="0"/>
              <a:t>Заслуга за Томово  топло срце и  зрелост припадају баш њој-ТЕТКА ПОЛИ. 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2286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6146" name="Picture 2" descr="C:\Users\Nenad Todorovic\Desktop\download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143000"/>
            <a:ext cx="3581400" cy="42672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6400800" cy="1162050"/>
          </a:xfrm>
        </p:spPr>
        <p:txBody>
          <a:bodyPr/>
          <a:lstStyle/>
          <a:p>
            <a:pPr algn="ctr"/>
            <a:r>
              <a:rPr lang="sr-Cyrl-RS" sz="4800" b="1" i="1" dirty="0"/>
              <a:t>Полубрат Сид</a:t>
            </a:r>
            <a:endParaRPr lang="en-US" sz="48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676400"/>
            <a:ext cx="4267200" cy="4572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sr-Cyrl-RS" sz="3200" dirty="0"/>
              <a:t>Миран, тих, повучен и послушан.</a:t>
            </a:r>
          </a:p>
          <a:p>
            <a:pPr>
              <a:buFont typeface="Wingdings" pitchFamily="2" charset="2"/>
              <a:buChar char="Ø"/>
            </a:pPr>
            <a:r>
              <a:rPr lang="sr-Cyrl-RS" sz="3200" dirty="0"/>
              <a:t>Потпуна  супротност брата Тома.</a:t>
            </a:r>
          </a:p>
          <a:p>
            <a:pPr>
              <a:buFont typeface="Wingdings" pitchFamily="2" charset="2"/>
              <a:buChar char="Ø"/>
            </a:pPr>
            <a:r>
              <a:rPr lang="sr-Cyrl-RS" sz="3200" dirty="0"/>
              <a:t>Цинкари Тома како  би испао бољи у теткиним очима.  </a:t>
            </a:r>
            <a:endParaRPr lang="en-US" sz="3200" dirty="0"/>
          </a:p>
          <a:p>
            <a:r>
              <a:rPr lang="sr-Cyrl-RS" sz="3200" dirty="0"/>
              <a:t> </a:t>
            </a:r>
            <a:endParaRPr lang="en-US" sz="3200" dirty="0"/>
          </a:p>
        </p:txBody>
      </p:sp>
      <p:pic>
        <p:nvPicPr>
          <p:cNvPr id="5" name="Picture 2" descr="C:\Users\Nenad Todorovic\Desktop\images (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667000"/>
            <a:ext cx="3810000" cy="312419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/>
              <a:t> </a:t>
            </a:r>
            <a:r>
              <a:rPr lang="sr-Cyrl-RS" sz="4800" b="1" i="1" dirty="0"/>
              <a:t>Сестра Мери</a:t>
            </a:r>
            <a:endParaRPr lang="en-US" sz="4800" b="1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572000" cy="44348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Cyrl-RS" sz="3200" dirty="0"/>
              <a:t>Старија сестра од тетке.</a:t>
            </a:r>
          </a:p>
          <a:p>
            <a:pPr>
              <a:buFont typeface="Wingdings" pitchFamily="2" charset="2"/>
              <a:buChar char="Ø"/>
            </a:pPr>
            <a:r>
              <a:rPr lang="sr-Cyrl-RS" sz="3200" dirty="0"/>
              <a:t>Брижна, стрпљива  и добра девојчица.</a:t>
            </a:r>
          </a:p>
          <a:p>
            <a:pPr>
              <a:buFont typeface="Wingdings" pitchFamily="2" charset="2"/>
              <a:buChar char="Ø"/>
            </a:pPr>
            <a:r>
              <a:rPr lang="sr-Cyrl-RS" sz="3200" dirty="0"/>
              <a:t>Искрено воли Тома и помаже му у невољи.</a:t>
            </a:r>
            <a:endParaRPr lang="en-US" sz="3200" dirty="0"/>
          </a:p>
        </p:txBody>
      </p:sp>
      <p:pic>
        <p:nvPicPr>
          <p:cNvPr id="3075" name="Picture 3" descr="C:\Users\Nenad Todorovic\Desktop\download (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62624" y="1905000"/>
            <a:ext cx="2619376" cy="40386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143000"/>
          </a:xfrm>
        </p:spPr>
        <p:txBody>
          <a:bodyPr/>
          <a:lstStyle/>
          <a:p>
            <a:pPr algn="ctr"/>
            <a:r>
              <a:rPr lang="sr-Cyrl-RS" b="1" i="1" dirty="0"/>
              <a:t>Закључак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RS" dirty="0"/>
              <a:t>Породица Тома Сојера има важну улогу у његовом животу и одрастању.</a:t>
            </a:r>
          </a:p>
          <a:p>
            <a:pPr>
              <a:buFont typeface="Wingdings" pitchFamily="2" charset="2"/>
              <a:buChar char="Ø"/>
            </a:pPr>
            <a:r>
              <a:rPr lang="sr-Cyrl-RS" dirty="0"/>
              <a:t>Међу њима постоји велика  љубав и брига.</a:t>
            </a:r>
          </a:p>
          <a:p>
            <a:pPr>
              <a:buFont typeface="Wingdings" pitchFamily="2" charset="2"/>
              <a:buChar char="Ø"/>
            </a:pPr>
            <a:r>
              <a:rPr lang="sr-Cyrl-RS" dirty="0"/>
              <a:t>Тетка Поли као стуб и највећа подршка учи их лепом понашању и труди се да постану добри људи.</a:t>
            </a:r>
          </a:p>
          <a:p>
            <a:pPr>
              <a:buFont typeface="Wingdings" pitchFamily="2" charset="2"/>
              <a:buChar char="Ø"/>
            </a:pPr>
            <a:r>
              <a:rPr lang="sr-Cyrl-RS" dirty="0"/>
              <a:t>Иако често  упада у невоље и задаје бриге укућанима и тетка и брат и сестра су увек ту за Тома и поред тога што нема родитеље има дивну породицу.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1083</TotalTime>
  <Words>451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Wingdings</vt:lpstr>
      <vt:lpstr>Wingdings 2</vt:lpstr>
      <vt:lpstr>Flow</vt:lpstr>
      <vt:lpstr>Том Сојер Томова породица</vt:lpstr>
      <vt:lpstr>МАРК ТВЕН</vt:lpstr>
      <vt:lpstr>Том Сојер</vt:lpstr>
      <vt:lpstr>PowerPoint Presentation</vt:lpstr>
      <vt:lpstr>Тетка Поли</vt:lpstr>
      <vt:lpstr>PowerPoint Presentation</vt:lpstr>
      <vt:lpstr>Полубрат Сид</vt:lpstr>
      <vt:lpstr> Сестра Мери</vt:lpstr>
      <vt:lpstr>Закључак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Том Сојер Томова породица</dc:title>
  <dc:creator>Nenad Todorovic</dc:creator>
  <cp:lastModifiedBy>Office</cp:lastModifiedBy>
  <cp:revision>46</cp:revision>
  <dcterms:created xsi:type="dcterms:W3CDTF">2026-05-30T14:00:46Z</dcterms:created>
  <dcterms:modified xsi:type="dcterms:W3CDTF">2026-07-01T15:13:38Z</dcterms:modified>
</cp:coreProperties>
</file>